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02438" cy="99345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141" y="0"/>
            <a:ext cx="2947723" cy="4984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F4CEB-C562-43D9-9881-EC52C6199346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244" y="4781014"/>
            <a:ext cx="5441950" cy="39117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141" y="9436123"/>
            <a:ext cx="2947723" cy="498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DD448-B1D6-4476-A52E-385E67D09C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118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1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46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29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82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14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06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6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266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49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91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06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BA9E-FFA1-4C25-80F8-F78BD6FCC8EC}" type="datetimeFigureOut">
              <a:rPr lang="ko-KR" altLang="en-US" smtClean="0"/>
              <a:t>2022-10-13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2DC8F-D7A6-4896-802A-DE74927EC3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91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6669" y="569495"/>
            <a:ext cx="8954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 Log in to KLAS Information Service and click the menu button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806670" y="1211178"/>
            <a:ext cx="10511035" cy="5021331"/>
            <a:chOff x="806670" y="1211178"/>
            <a:chExt cx="10511035" cy="5021331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6670" y="1211178"/>
              <a:ext cx="10511035" cy="5021331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5428523" y="2374232"/>
              <a:ext cx="1267327" cy="1844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(2022.02.25)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748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67" y="1042737"/>
            <a:ext cx="10582850" cy="54382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2667" y="473243"/>
            <a:ext cx="937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2. Click on “Course Sign-up” on the left under University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6135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5853" y="481263"/>
            <a:ext cx="1036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 To sign-up courses, input your password of KLAS Information Service again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302" y="1461261"/>
            <a:ext cx="8257143" cy="2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8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7832" y="385011"/>
            <a:ext cx="96974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4. </a:t>
            </a:r>
            <a:r>
              <a:rPr lang="en" altLang="ko-KR" sz="1400" dirty="0"/>
              <a:t>In the course list under the Course Sign-up screen, </a:t>
            </a:r>
            <a:r>
              <a:rPr lang="en" altLang="ko-KR" sz="1400" dirty="0">
                <a:solidFill>
                  <a:srgbClr val="FF0000"/>
                </a:solidFill>
              </a:rPr>
              <a:t>①</a:t>
            </a:r>
            <a:r>
              <a:rPr lang="en" altLang="ko-KR" sz="1400" dirty="0"/>
              <a:t> selecting ‘Inquiry for a course (your department)/common courses’ or ‘Search for other courses,’ </a:t>
            </a:r>
            <a:r>
              <a:rPr lang="en" altLang="ko-KR" sz="1400" dirty="0">
                <a:solidFill>
                  <a:srgbClr val="FF0000"/>
                </a:solidFill>
              </a:rPr>
              <a:t>②</a:t>
            </a:r>
            <a:r>
              <a:rPr lang="en" altLang="ko-KR" sz="1400" dirty="0"/>
              <a:t> clicking Search, and find the course you want to sign up, then </a:t>
            </a:r>
            <a:r>
              <a:rPr lang="en" altLang="ko-KR" sz="1400" dirty="0">
                <a:solidFill>
                  <a:srgbClr val="FF0000"/>
                </a:solidFill>
              </a:rPr>
              <a:t>③</a:t>
            </a:r>
            <a:r>
              <a:rPr lang="en" altLang="ko-KR" sz="1400" dirty="0"/>
              <a:t> click ‘Sign-up’ to take the course</a:t>
            </a:r>
            <a:endParaRPr lang="ko-KR" altLang="en-US" sz="1400" dirty="0"/>
          </a:p>
        </p:txBody>
      </p:sp>
      <p:grpSp>
        <p:nvGrpSpPr>
          <p:cNvPr id="6" name="그룹 5"/>
          <p:cNvGrpSpPr/>
          <p:nvPr/>
        </p:nvGrpSpPr>
        <p:grpSpPr>
          <a:xfrm>
            <a:off x="781526" y="1308341"/>
            <a:ext cx="9530063" cy="5196733"/>
            <a:chOff x="781526" y="1308341"/>
            <a:chExt cx="9530063" cy="5196733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81526" y="1308341"/>
              <a:ext cx="9530063" cy="5196733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2799348" y="2654968"/>
              <a:ext cx="1836820" cy="1925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2022</a:t>
              </a:r>
              <a:r>
                <a:rPr lang="ko-KR" altLang="en-US" sz="900" dirty="0">
                  <a:solidFill>
                    <a:schemeClr val="tx1"/>
                  </a:solidFill>
                </a:rPr>
                <a:t>학년도 </a:t>
              </a:r>
              <a:r>
                <a:rPr lang="en-US" altLang="ko-KR" sz="900" dirty="0">
                  <a:solidFill>
                    <a:schemeClr val="tx1"/>
                  </a:solidFill>
                </a:rPr>
                <a:t>/ 1</a:t>
              </a:r>
              <a:r>
                <a:rPr lang="ko-KR" altLang="en-US" sz="900" dirty="0">
                  <a:solidFill>
                    <a:schemeClr val="tx1"/>
                  </a:solidFill>
                </a:rPr>
                <a:t>학기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493569" y="2654968"/>
              <a:ext cx="3083567" cy="1925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2022-02-24 ~ 2022-02-26 (09:00:00 ~ 18:00:00)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459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5853" y="425117"/>
            <a:ext cx="7628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5. You can check the courses you signed up at the “Your Course List” 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902284" y="938463"/>
            <a:ext cx="10150727" cy="5422232"/>
            <a:chOff x="902284" y="938463"/>
            <a:chExt cx="10150727" cy="5422232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02284" y="938463"/>
              <a:ext cx="10150727" cy="5422232"/>
            </a:xfrm>
            <a:prstGeom prst="rect">
              <a:avLst/>
            </a:prstGeom>
          </p:spPr>
        </p:pic>
        <p:sp>
          <p:nvSpPr>
            <p:cNvPr id="4" name="직사각형 3"/>
            <p:cNvSpPr/>
            <p:nvPr/>
          </p:nvSpPr>
          <p:spPr>
            <a:xfrm>
              <a:off x="2895601" y="2518610"/>
              <a:ext cx="1836820" cy="1925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2022</a:t>
              </a:r>
              <a:r>
                <a:rPr lang="ko-KR" altLang="en-US" sz="900" dirty="0">
                  <a:solidFill>
                    <a:schemeClr val="tx1"/>
                  </a:solidFill>
                </a:rPr>
                <a:t>학년도 </a:t>
              </a:r>
              <a:r>
                <a:rPr lang="en-US" altLang="ko-KR" sz="900" dirty="0">
                  <a:solidFill>
                    <a:schemeClr val="tx1"/>
                  </a:solidFill>
                </a:rPr>
                <a:t>/ 1</a:t>
              </a:r>
              <a:r>
                <a:rPr lang="ko-KR" altLang="en-US" sz="900" dirty="0">
                  <a:solidFill>
                    <a:schemeClr val="tx1"/>
                  </a:solidFill>
                </a:rPr>
                <a:t>학기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990875" y="2518610"/>
              <a:ext cx="3083567" cy="1925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</a:rPr>
                <a:t>2022-02-24 ~ 2022-02-26 (09:00:00 ~ 18:00:00)</a:t>
              </a:r>
              <a:endParaRPr lang="ko-KR" altLang="en-US" sz="9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156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7832" y="497305"/>
            <a:ext cx="941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6. If you want to delete a course, click “</a:t>
            </a:r>
            <a:r>
              <a:rPr lang="en-US" altLang="ko-KR" dirty="0">
                <a:solidFill>
                  <a:srgbClr val="FF0000"/>
                </a:solidFill>
              </a:rPr>
              <a:t>Delete</a:t>
            </a:r>
            <a:r>
              <a:rPr lang="en-US" altLang="ko-KR" dirty="0"/>
              <a:t>” from Your Course List.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00" y="970911"/>
            <a:ext cx="9989311" cy="558228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2935706" y="2606842"/>
            <a:ext cx="1836820" cy="1925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2022</a:t>
            </a:r>
            <a:r>
              <a:rPr lang="ko-KR" altLang="en-US" sz="900" dirty="0">
                <a:solidFill>
                  <a:schemeClr val="tx1"/>
                </a:solidFill>
              </a:rPr>
              <a:t>학년도 </a:t>
            </a:r>
            <a:r>
              <a:rPr lang="en-US" altLang="ko-KR" sz="900" dirty="0">
                <a:solidFill>
                  <a:schemeClr val="tx1"/>
                </a:solidFill>
              </a:rPr>
              <a:t>/ 1</a:t>
            </a:r>
            <a:r>
              <a:rPr lang="ko-KR" altLang="en-US" sz="900" dirty="0">
                <a:solidFill>
                  <a:schemeClr val="tx1"/>
                </a:solidFill>
              </a:rPr>
              <a:t>학기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7030980" y="2606842"/>
            <a:ext cx="3083567" cy="1925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2022-02-24 ~ 2022-02-26 (09:00:00 ~ 18:00:00)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39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176</Words>
  <Application>Microsoft Office PowerPoint</Application>
  <PresentationFormat>와이드스크린</PresentationFormat>
  <Paragraphs>13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kw</dc:creator>
  <cp:lastModifiedBy>오 유경</cp:lastModifiedBy>
  <cp:revision>14</cp:revision>
  <cp:lastPrinted>2020-02-14T08:23:32Z</cp:lastPrinted>
  <dcterms:created xsi:type="dcterms:W3CDTF">2020-02-14T07:44:30Z</dcterms:created>
  <dcterms:modified xsi:type="dcterms:W3CDTF">2022-10-13T10:46:48Z</dcterms:modified>
</cp:coreProperties>
</file>